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82" r:id="rId3"/>
    <p:sldId id="283" r:id="rId4"/>
    <p:sldId id="285" r:id="rId5"/>
    <p:sldId id="259" r:id="rId6"/>
    <p:sldId id="286" r:id="rId7"/>
    <p:sldId id="258" r:id="rId8"/>
    <p:sldId id="257" r:id="rId9"/>
    <p:sldId id="287" r:id="rId10"/>
    <p:sldId id="262" r:id="rId11"/>
    <p:sldId id="268" r:id="rId12"/>
    <p:sldId id="280" r:id="rId13"/>
    <p:sldId id="271" r:id="rId14"/>
    <p:sldId id="289" r:id="rId15"/>
    <p:sldId id="291" r:id="rId16"/>
    <p:sldId id="29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E4DA"/>
    <a:srgbClr val="E3F8F9"/>
    <a:srgbClr val="A3FBEC"/>
    <a:srgbClr val="CCFFFF"/>
    <a:srgbClr val="53CDB6"/>
    <a:srgbClr val="CFE385"/>
    <a:srgbClr val="7CCDE0"/>
    <a:srgbClr val="53F7DC"/>
    <a:srgbClr val="F1F0B6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14EE3-9D6F-4BD5-84E4-F919C9A0176F}" v="40" dt="2020-01-23T09:22:08.619"/>
    <p1510:client id="{F907646F-8084-4CB6-9FBF-CF4EBD434406}" v="234" dt="2020-10-26T15:46:14.6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талья Романова" userId="f71291801fcb1688" providerId="Windows Live" clId="Web-{2EA54ED8-227B-4062-B64A-61925D6C4CD8}"/>
    <pc:docChg chg="mod modSld modMainMaster setSldSz">
      <pc:chgData name="Наталья Романова" userId="f71291801fcb1688" providerId="Windows Live" clId="Web-{2EA54ED8-227B-4062-B64A-61925D6C4CD8}" dt="2018-10-08T15:54:17.424" v="3"/>
      <pc:docMkLst>
        <pc:docMk/>
      </pc:docMkLst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6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6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6"/>
            <ac:spMk id="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6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6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7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7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7"/>
            <ac:spMk id="10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57"/>
            <ac:graphicFrameMk id="4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7"/>
            <ac:picMk id="13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7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8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1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1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1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8"/>
            <ac:picMk id="2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8"/>
            <ac:picMk id="26" creationId="{00000000-0000-0000-0000-000000000000}"/>
          </ac:picMkLst>
        </pc:pic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0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2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3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4" creationId="{00000000-0000-0000-0000-000000000000}"/>
          </ac:cxnSpMkLst>
        </pc:cxn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9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9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9"/>
            <ac:spMk id="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7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0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0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0"/>
            <ac:spMk id="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0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0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1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1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1"/>
            <ac:spMk id="7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1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1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1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2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1026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2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2"/>
            <ac:picMk id="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2"/>
            <ac:picMk id="7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3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5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3"/>
            <ac:picMk id="38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3"/>
            <ac:picMk id="40" creationId="{00000000-0000-0000-0000-000000000000}"/>
          </ac:picMkLst>
        </pc:pic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2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29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4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4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5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6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9" creationId="{00000000-0000-0000-0000-000000000000}"/>
          </ac:cxnSpMkLst>
        </pc:cxn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4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4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4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4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4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5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5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5"/>
            <ac:spMk id="7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5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5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5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6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6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6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6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6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7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7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7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7"/>
            <ac:spMk id="9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7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7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7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8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21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8"/>
            <ac:picMk id="1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8"/>
            <ac:picMk id="1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8"/>
            <ac:picMk id="18" creationId="{00000000-0000-0000-0000-000000000000}"/>
          </ac:picMkLst>
        </pc:picChg>
      </pc:sldChg>
      <pc:sldChg chg="modSp mod setBg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9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11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0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1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12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9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10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13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1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1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1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1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1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2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1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2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2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2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3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3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3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3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3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4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4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4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4"/>
            <ac:spMk id="9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4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4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4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5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14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5"/>
            <ac:picMk id="11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5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5"/>
            <ac:picMk id="13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6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14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6"/>
            <ac:picMk id="11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6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6"/>
            <ac:picMk id="13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7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14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7"/>
            <ac:picMk id="11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7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7"/>
            <ac:picMk id="13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8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8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8"/>
            <ac:spMk id="7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8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8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8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9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9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9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9"/>
            <ac:spMk id="9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9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9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9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80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0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80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0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0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81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5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1"/>
            <ac:picMk id="38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1"/>
            <ac:picMk id="40" creationId="{00000000-0000-0000-0000-000000000000}"/>
          </ac:picMkLst>
        </pc:pic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2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29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4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4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5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6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9" creationId="{00000000-0000-0000-0000-000000000000}"/>
          </ac:cxnSpMkLst>
        </pc:cxn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82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11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2"/>
            <ac:picMk id="7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2"/>
            <ac:picMk id="9" creationId="{00000000-0000-0000-0000-000000000000}"/>
          </ac:picMkLst>
        </pc:picChg>
      </pc:sldChg>
      <pc:sldMasterChg chg="modSp mod setBg modSldLayout">
        <pc:chgData name="Наталья Романова" userId="f71291801fcb1688" providerId="Windows Live" clId="Web-{2EA54ED8-227B-4062-B64A-61925D6C4CD8}" dt="2018-10-08T15:54:17.424" v="3"/>
        <pc:sldMasterMkLst>
          <pc:docMk/>
          <pc:sldMasterMk cId="0" sldId="2147483672"/>
        </pc:sldMaster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2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30" creationId="{00000000-0000-0000-0000-000000000000}"/>
          </ac:spMkLst>
        </pc:sp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asterMk cId="0" sldId="2147483672"/>
            <ac:cxnSpMk id="15" creationId="{00000000-0000-0000-0000-000000000000}"/>
          </ac:cxnSpMkLst>
        </pc:cxn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3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7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8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9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10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11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17" creationId="{00000000-0000-0000-0000-000000000000}"/>
            </ac:spMkLst>
          </pc:spChg>
          <pc:grpChg chg="mod">
            <ac:chgData name="Наталья Романова" userId="f71291801fcb1688" providerId="Windows Live" clId="Web-{2EA54ED8-227B-4062-B64A-61925D6C4CD8}" dt="2018-10-08T15:54:17.424" v="3"/>
            <ac:grpSpMkLst>
              <pc:docMk/>
              <pc:sldMasterMk cId="0" sldId="2147483672"/>
              <pc:sldLayoutMk cId="0" sldId="2147483673"/>
              <ac:grpSpMk id="2" creationId="{00000000-0000-0000-0000-000000000000}"/>
            </ac:grpSpMkLst>
          </pc:grpChg>
        </pc:sldLayoutChg>
        <pc:sldLayoutChg chg="mod setBg">
          <pc:chgData name="Наталья Романова" userId="f71291801fcb1688" providerId="Windows Live" clId="Web-{2EA54ED8-227B-4062-B64A-61925D6C4CD8}" dt="2018-10-08T15:52:50.780" v="1"/>
          <pc:sldLayoutMkLst>
            <pc:docMk/>
            <pc:sldMasterMk cId="0" sldId="2147483672"/>
            <pc:sldLayoutMk cId="0" sldId="2147483674"/>
          </pc:sldLayoutMkLst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5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7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8" creationId="{00000000-0000-0000-0000-000000000000}"/>
            </ac:spMkLst>
          </pc:spChg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6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6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6"/>
              <ac:spMk id="4" creationId="{00000000-0000-0000-0000-000000000000}"/>
            </ac:spMkLst>
          </pc:spChg>
        </pc:sldLayout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7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4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5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6" creationId="{00000000-0000-0000-0000-000000000000}"/>
            </ac:spMkLst>
          </pc:spChg>
        </pc:sldLayoutChg>
        <pc:sldLayoutChg chg="mod setBg">
          <pc:chgData name="Наталья Романова" userId="f71291801fcb1688" providerId="Windows Live" clId="Web-{2EA54ED8-227B-4062-B64A-61925D6C4CD8}" dt="2018-10-08T15:52:50.780" v="1"/>
          <pc:sldLayoutMkLst>
            <pc:docMk/>
            <pc:sldMasterMk cId="0" sldId="2147483672"/>
            <pc:sldLayoutMk cId="0" sldId="2147483678"/>
          </pc:sldLayoutMkLst>
        </pc:sldLayoutChg>
        <pc:sldLayoutChg chg="mod setBg">
          <pc:chgData name="Наталья Романова" userId="f71291801fcb1688" providerId="Windows Live" clId="Web-{2EA54ED8-227B-4062-B64A-61925D6C4CD8}" dt="2018-10-08T15:52:50.780" v="1"/>
          <pc:sldLayoutMkLst>
            <pc:docMk/>
            <pc:sldMasterMk cId="0" sldId="2147483672"/>
            <pc:sldLayoutMk cId="0" sldId="2147483679"/>
          </pc:sldLayoutMkLst>
        </pc:sldLayout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0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4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5" creationId="{00000000-0000-0000-0000-000000000000}"/>
            </ac:spMkLst>
          </pc:spChg>
        </pc:sldLayout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1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4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6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8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9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10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1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13" creationId="{00000000-0000-0000-0000-000000000000}"/>
            </ac:spMkLst>
          </pc:spChg>
          <pc:cxnChg chg="mod">
            <ac:chgData name="Наталья Романова" userId="f71291801fcb1688" providerId="Windows Live" clId="Web-{2EA54ED8-227B-4062-B64A-61925D6C4CD8}" dt="2018-10-08T15:54:17.424" v="3"/>
            <ac:cxnSpMkLst>
              <pc:docMk/>
              <pc:sldMasterMk cId="0" sldId="2147483672"/>
              <pc:sldLayoutMk cId="0" sldId="2147483681"/>
              <ac:cxnSpMk id="11" creationId="{00000000-0000-0000-0000-000000000000}"/>
            </ac:cxnSpMkLst>
          </pc:cxnChg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2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2"/>
              <ac:spMk id="3" creationId="{00000000-0000-0000-0000-000000000000}"/>
            </ac:spMkLst>
          </pc:spChg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3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3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3"/>
              <ac:spMk id="3" creationId="{00000000-0000-0000-0000-000000000000}"/>
            </ac:spMkLst>
          </pc:spChg>
        </pc:sldLayoutChg>
      </pc:sldMasterChg>
    </pc:docChg>
  </pc:docChgLst>
  <pc:docChgLst>
    <pc:chgData name="Гость" userId="f4c4b69874d8686d" providerId="Windows Live" clId="Web-{17714EE3-9D6F-4BD5-84E4-F919C9A0176F}"/>
    <pc:docChg chg="modSld">
      <pc:chgData name="Гость" userId="f4c4b69874d8686d" providerId="Windows Live" clId="Web-{17714EE3-9D6F-4BD5-84E4-F919C9A0176F}" dt="2020-01-23T09:22:07.666" v="30" actId="20577"/>
      <pc:docMkLst>
        <pc:docMk/>
      </pc:docMkLst>
      <pc:sldChg chg="modSp">
        <pc:chgData name="Гость" userId="f4c4b69874d8686d" providerId="Windows Live" clId="Web-{17714EE3-9D6F-4BD5-84E4-F919C9A0176F}" dt="2020-01-23T09:19:44.134" v="4" actId="20577"/>
        <pc:sldMkLst>
          <pc:docMk/>
          <pc:sldMk cId="0" sldId="258"/>
        </pc:sldMkLst>
        <pc:spChg chg="mod">
          <ac:chgData name="Гость" userId="f4c4b69874d8686d" providerId="Windows Live" clId="Web-{17714EE3-9D6F-4BD5-84E4-F919C9A0176F}" dt="2020-01-23T09:19:44.134" v="4" actId="20577"/>
          <ac:spMkLst>
            <pc:docMk/>
            <pc:sldMk cId="0" sldId="258"/>
            <ac:spMk id="13" creationId="{00000000-0000-0000-0000-000000000000}"/>
          </ac:spMkLst>
        </pc:spChg>
      </pc:sldChg>
      <pc:sldChg chg="modSp">
        <pc:chgData name="Гость" userId="f4c4b69874d8686d" providerId="Windows Live" clId="Web-{17714EE3-9D6F-4BD5-84E4-F919C9A0176F}" dt="2020-01-23T09:22:07.666" v="30" actId="20577"/>
        <pc:sldMkLst>
          <pc:docMk/>
          <pc:sldMk cId="0" sldId="263"/>
        </pc:sldMkLst>
        <pc:spChg chg="mod">
          <ac:chgData name="Гость" userId="f4c4b69874d8686d" providerId="Windows Live" clId="Web-{17714EE3-9D6F-4BD5-84E4-F919C9A0176F}" dt="2020-01-23T09:22:07.666" v="30" actId="20577"/>
          <ac:spMkLst>
            <pc:docMk/>
            <pc:sldMk cId="0" sldId="263"/>
            <ac:spMk id="19" creationId="{00000000-0000-0000-0000-000000000000}"/>
          </ac:spMkLst>
        </pc:spChg>
        <pc:spChg chg="mod">
          <ac:chgData name="Гость" userId="f4c4b69874d8686d" providerId="Windows Live" clId="Web-{17714EE3-9D6F-4BD5-84E4-F919C9A0176F}" dt="2020-01-23T09:21:56.728" v="28" actId="20577"/>
          <ac:spMkLst>
            <pc:docMk/>
            <pc:sldMk cId="0" sldId="263"/>
            <ac:spMk id="21" creationId="{00000000-0000-0000-0000-000000000000}"/>
          </ac:spMkLst>
        </pc:spChg>
      </pc:sldChg>
      <pc:sldChg chg="modSp">
        <pc:chgData name="Гость" userId="f4c4b69874d8686d" providerId="Windows Live" clId="Web-{17714EE3-9D6F-4BD5-84E4-F919C9A0176F}" dt="2020-01-23T09:21:08.384" v="18"/>
        <pc:sldMkLst>
          <pc:docMk/>
          <pc:sldMk cId="0" sldId="264"/>
        </pc:sldMkLst>
        <pc:graphicFrameChg chg="mod modGraphic">
          <ac:chgData name="Гость" userId="f4c4b69874d8686d" providerId="Windows Live" clId="Web-{17714EE3-9D6F-4BD5-84E4-F919C9A0176F}" dt="2020-01-23T09:21:08.384" v="18"/>
          <ac:graphicFrameMkLst>
            <pc:docMk/>
            <pc:sldMk cId="0" sldId="264"/>
            <ac:graphicFrameMk id="6" creationId="{00000000-0000-0000-0000-000000000000}"/>
          </ac:graphicFrameMkLst>
        </pc:graphicFrameChg>
      </pc:sldChg>
      <pc:sldChg chg="modSp">
        <pc:chgData name="Гость" userId="f4c4b69874d8686d" providerId="Windows Live" clId="Web-{17714EE3-9D6F-4BD5-84E4-F919C9A0176F}" dt="2020-01-23T09:21:22.509" v="25" actId="20577"/>
        <pc:sldMkLst>
          <pc:docMk/>
          <pc:sldMk cId="0" sldId="265"/>
        </pc:sldMkLst>
        <pc:spChg chg="mod">
          <ac:chgData name="Гость" userId="f4c4b69874d8686d" providerId="Windows Live" clId="Web-{17714EE3-9D6F-4BD5-84E4-F919C9A0176F}" dt="2020-01-23T09:21:22.509" v="25" actId="20577"/>
          <ac:spMkLst>
            <pc:docMk/>
            <pc:sldMk cId="0" sldId="265"/>
            <ac:spMk id="7" creationId="{00000000-0000-0000-0000-000000000000}"/>
          </ac:spMkLst>
        </pc:spChg>
      </pc:sldChg>
    </pc:docChg>
  </pc:docChgLst>
  <pc:docChgLst>
    <pc:chgData name="Веремеенко Юлия" userId="f4c4b69874d8686d" providerId="Windows Live" clId="Web-{F907646F-8084-4CB6-9FBF-CF4EBD434406}"/>
    <pc:docChg chg="modSld">
      <pc:chgData name="Веремеенко Юлия" userId="f4c4b69874d8686d" providerId="Windows Live" clId="Web-{F907646F-8084-4CB6-9FBF-CF4EBD434406}" dt="2020-10-26T15:46:14.690" v="206" actId="20577"/>
      <pc:docMkLst>
        <pc:docMk/>
      </pc:docMkLst>
      <pc:sldChg chg="modSp">
        <pc:chgData name="Веремеенко Юлия" userId="f4c4b69874d8686d" providerId="Windows Live" clId="Web-{F907646F-8084-4CB6-9FBF-CF4EBD434406}" dt="2020-10-26T15:24:30.221" v="33"/>
        <pc:sldMkLst>
          <pc:docMk/>
          <pc:sldMk cId="0" sldId="264"/>
        </pc:sldMkLst>
        <pc:graphicFrameChg chg="mod modGraphic">
          <ac:chgData name="Веремеенко Юлия" userId="f4c4b69874d8686d" providerId="Windows Live" clId="Web-{F907646F-8084-4CB6-9FBF-CF4EBD434406}" dt="2020-10-26T15:24:30.221" v="33"/>
          <ac:graphicFrameMkLst>
            <pc:docMk/>
            <pc:sldMk cId="0" sldId="264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26:57.350" v="43"/>
        <pc:sldMkLst>
          <pc:docMk/>
          <pc:sldMk cId="0" sldId="266"/>
        </pc:sldMkLst>
        <pc:graphicFrameChg chg="mod modGraphic">
          <ac:chgData name="Веремеенко Юлия" userId="f4c4b69874d8686d" providerId="Windows Live" clId="Web-{F907646F-8084-4CB6-9FBF-CF4EBD434406}" dt="2020-10-26T15:26:57.350" v="43"/>
          <ac:graphicFrameMkLst>
            <pc:docMk/>
            <pc:sldMk cId="0" sldId="266"/>
            <ac:graphicFrameMk id="6" creationId="{00000000-0000-0000-0000-000000000000}"/>
          </ac:graphicFrameMkLst>
        </pc:graphicFrameChg>
      </pc:sldChg>
      <pc:sldChg chg="addSp modSp">
        <pc:chgData name="Веремеенко Юлия" userId="f4c4b69874d8686d" providerId="Windows Live" clId="Web-{F907646F-8084-4CB6-9FBF-CF4EBD434406}" dt="2020-10-26T15:44:50.828" v="197" actId="20577"/>
        <pc:sldMkLst>
          <pc:docMk/>
          <pc:sldMk cId="0" sldId="267"/>
        </pc:sldMkLst>
        <pc:spChg chg="add mod">
          <ac:chgData name="Веремеенко Юлия" userId="f4c4b69874d8686d" providerId="Windows Live" clId="Web-{F907646F-8084-4CB6-9FBF-CF4EBD434406}" dt="2020-10-26T15:44:50.828" v="197" actId="20577"/>
          <ac:spMkLst>
            <pc:docMk/>
            <pc:sldMk cId="0" sldId="267"/>
            <ac:spMk id="2" creationId="{A5CA85BC-8B62-407D-BD5C-5C3297BD67F5}"/>
          </ac:spMkLst>
        </pc:spChg>
        <pc:spChg chg="mod">
          <ac:chgData name="Веремеенко Юлия" userId="f4c4b69874d8686d" providerId="Windows Live" clId="Web-{F907646F-8084-4CB6-9FBF-CF4EBD434406}" dt="2020-10-26T15:39:59.399" v="139" actId="1076"/>
          <ac:spMkLst>
            <pc:docMk/>
            <pc:sldMk cId="0" sldId="267"/>
            <ac:spMk id="7" creationId="{00000000-0000-0000-0000-000000000000}"/>
          </ac:spMkLst>
        </pc:spChg>
        <pc:graphicFrameChg chg="mod modGraphic">
          <ac:chgData name="Веремеенко Юлия" userId="f4c4b69874d8686d" providerId="Windows Live" clId="Web-{F907646F-8084-4CB6-9FBF-CF4EBD434406}" dt="2020-10-26T15:27:39.507" v="51"/>
          <ac:graphicFrameMkLst>
            <pc:docMk/>
            <pc:sldMk cId="0" sldId="267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45:28.095" v="205" actId="20577"/>
        <pc:sldMkLst>
          <pc:docMk/>
          <pc:sldMk cId="0" sldId="279"/>
        </pc:sldMkLst>
        <pc:spChg chg="mod">
          <ac:chgData name="Веремеенко Юлия" userId="f4c4b69874d8686d" providerId="Windows Live" clId="Web-{F907646F-8084-4CB6-9FBF-CF4EBD434406}" dt="2020-10-26T15:45:28.095" v="205" actId="20577"/>
          <ac:spMkLst>
            <pc:docMk/>
            <pc:sldMk cId="0" sldId="279"/>
            <ac:spMk id="7" creationId="{00000000-0000-0000-0000-000000000000}"/>
          </ac:spMkLst>
        </pc:spChg>
        <pc:spChg chg="mod">
          <ac:chgData name="Веремеенко Юлия" userId="f4c4b69874d8686d" providerId="Windows Live" clId="Web-{F907646F-8084-4CB6-9FBF-CF4EBD434406}" dt="2020-10-26T15:44:38.250" v="194" actId="20577"/>
          <ac:spMkLst>
            <pc:docMk/>
            <pc:sldMk cId="0" sldId="279"/>
            <ac:spMk id="9" creationId="{00000000-0000-0000-0000-000000000000}"/>
          </ac:spMkLst>
        </pc:spChg>
        <pc:graphicFrameChg chg="mod modGraphic">
          <ac:chgData name="Веремеенко Юлия" userId="f4c4b69874d8686d" providerId="Windows Live" clId="Web-{F907646F-8084-4CB6-9FBF-CF4EBD434406}" dt="2020-10-26T15:43:46.483" v="188"/>
          <ac:graphicFrameMkLst>
            <pc:docMk/>
            <pc:sldMk cId="0" sldId="279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32:10.951" v="91"/>
        <pc:sldMkLst>
          <pc:docMk/>
          <pc:sldMk cId="0" sldId="280"/>
        </pc:sldMkLst>
        <pc:graphicFrameChg chg="mod modGraphic">
          <ac:chgData name="Веремеенко Юлия" userId="f4c4b69874d8686d" providerId="Windows Live" clId="Web-{F907646F-8084-4CB6-9FBF-CF4EBD434406}" dt="2020-10-26T15:32:10.951" v="91"/>
          <ac:graphicFrameMkLst>
            <pc:docMk/>
            <pc:sldMk cId="0" sldId="280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46:14.690" v="206" actId="20577"/>
        <pc:sldMkLst>
          <pc:docMk/>
          <pc:sldMk cId="0" sldId="281"/>
        </pc:sldMkLst>
        <pc:spChg chg="mod">
          <ac:chgData name="Веремеенко Юлия" userId="f4c4b69874d8686d" providerId="Windows Live" clId="Web-{F907646F-8084-4CB6-9FBF-CF4EBD434406}" dt="2020-10-26T15:46:14.690" v="206" actId="20577"/>
          <ac:spMkLst>
            <pc:docMk/>
            <pc:sldMk cId="0" sldId="281"/>
            <ac:spMk id="17" creationId="{00000000-0000-0000-0000-000000000000}"/>
          </ac:spMkLst>
        </pc:spChg>
      </pc:sldChg>
      <pc:sldChg chg="modSp">
        <pc:chgData name="Веремеенко Юлия" userId="f4c4b69874d8686d" providerId="Windows Live" clId="Web-{F907646F-8084-4CB6-9FBF-CF4EBD434406}" dt="2020-10-26T15:21:44.608" v="5" actId="20577"/>
        <pc:sldMkLst>
          <pc:docMk/>
          <pc:sldMk cId="0" sldId="282"/>
        </pc:sldMkLst>
        <pc:spChg chg="mod">
          <ac:chgData name="Веремеенко Юлия" userId="f4c4b69874d8686d" providerId="Windows Live" clId="Web-{F907646F-8084-4CB6-9FBF-CF4EBD434406}" dt="2020-10-26T15:21:18.982" v="1" actId="20577"/>
          <ac:spMkLst>
            <pc:docMk/>
            <pc:sldMk cId="0" sldId="282"/>
            <ac:spMk id="4" creationId="{00000000-0000-0000-0000-000000000000}"/>
          </ac:spMkLst>
        </pc:spChg>
        <pc:spChg chg="mod">
          <ac:chgData name="Веремеенко Юлия" userId="f4c4b69874d8686d" providerId="Windows Live" clId="Web-{F907646F-8084-4CB6-9FBF-CF4EBD434406}" dt="2020-10-26T15:21:44.608" v="5" actId="20577"/>
          <ac:spMkLst>
            <pc:docMk/>
            <pc:sldMk cId="0" sldId="282"/>
            <ac:spMk id="5" creationId="{00000000-0000-0000-0000-000000000000}"/>
          </ac:spMkLst>
        </pc:spChg>
        <pc:spChg chg="mod">
          <ac:chgData name="Веремеенко Юлия" userId="f4c4b69874d8686d" providerId="Windows Live" clId="Web-{F907646F-8084-4CB6-9FBF-CF4EBD434406}" dt="2020-10-26T15:21:24.451" v="2" actId="20577"/>
          <ac:spMkLst>
            <pc:docMk/>
            <pc:sldMk cId="0" sldId="282"/>
            <ac:spMk id="6" creationId="{00000000-0000-0000-0000-000000000000}"/>
          </ac:spMkLst>
        </pc:spChg>
      </pc:sldChg>
    </pc:docChg>
  </pc:docChgLst>
  <pc:docChgLst>
    <pc:chgData name="Наталья Романова" userId="f71291801fcb1688" providerId="Windows Live" clId="Web-{30F2EA7B-0D9B-4C6D-B919-30D12D799600}"/>
    <pc:docChg chg="modSld">
      <pc:chgData name="Наталья Романова" userId="f71291801fcb1688" providerId="Windows Live" clId="Web-{30F2EA7B-0D9B-4C6D-B919-30D12D799600}" dt="2019-01-11T14:32:19.463" v="8" actId="20577"/>
      <pc:docMkLst>
        <pc:docMk/>
      </pc:docMkLst>
      <pc:sldChg chg="modSp">
        <pc:chgData name="Наталья Романова" userId="f71291801fcb1688" providerId="Windows Live" clId="Web-{30F2EA7B-0D9B-4C6D-B919-30D12D799600}" dt="2019-01-11T14:31:31.369" v="3"/>
        <pc:sldMkLst>
          <pc:docMk/>
          <pc:sldMk cId="0" sldId="257"/>
        </pc:sldMkLst>
        <pc:graphicFrameChg chg="mod modGraphic">
          <ac:chgData name="Наталья Романова" userId="f71291801fcb1688" providerId="Windows Live" clId="Web-{30F2EA7B-0D9B-4C6D-B919-30D12D799600}" dt="2019-01-11T14:31:31.369" v="3"/>
          <ac:graphicFrameMkLst>
            <pc:docMk/>
            <pc:sldMk cId="0" sldId="257"/>
            <ac:graphicFrameMk id="4" creationId="{00000000-0000-0000-0000-000000000000}"/>
          </ac:graphicFrameMkLst>
        </pc:graphicFrameChg>
      </pc:sldChg>
      <pc:sldChg chg="modSp">
        <pc:chgData name="Наталья Романова" userId="f71291801fcb1688" providerId="Windows Live" clId="Web-{30F2EA7B-0D9B-4C6D-B919-30D12D799600}" dt="2019-01-11T14:32:15.417" v="6" actId="20577"/>
        <pc:sldMkLst>
          <pc:docMk/>
          <pc:sldMk cId="0" sldId="262"/>
        </pc:sldMkLst>
        <pc:spChg chg="mod">
          <ac:chgData name="Наталья Романова" userId="f71291801fcb1688" providerId="Windows Live" clId="Web-{30F2EA7B-0D9B-4C6D-B919-30D12D799600}" dt="2019-01-11T14:32:15.417" v="6" actId="20577"/>
          <ac:spMkLst>
            <pc:docMk/>
            <pc:sldMk cId="0" sldId="262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5E2B4-8DE7-47E1-B9AB-0A049A28390B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C47923-96F9-425D-9523-F1E53F925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47923-96F9-425D-9523-F1E53F9254D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 6"/>
          <p:cNvSpPr/>
          <p:nvPr/>
        </p:nvSpPr>
        <p:spPr bwMode="auto">
          <a:xfrm>
            <a:off x="2667763" y="630937"/>
            <a:ext cx="3926681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Прямоугольник 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7549741" y="382386"/>
            <a:ext cx="1119099" cy="5600404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942975" y="382385"/>
            <a:ext cx="6294439" cy="5600405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2432197" y="5159782"/>
            <a:ext cx="5263116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Группа 6"/>
          <p:cNvGrpSpPr/>
          <p:nvPr/>
        </p:nvGrpSpPr>
        <p:grpSpPr>
          <a:xfrm>
            <a:off x="0" y="0"/>
            <a:ext cx="2110979" cy="6858000"/>
            <a:chOff x="0" y="0"/>
            <a:chExt cx="2814638" cy="6858000"/>
          </a:xfrm>
        </p:grpSpPr>
        <p:sp>
          <p:nvSpPr>
            <p:cNvPr id="11" name="Полилиния 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Полилиния 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600450" cy="36195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4985847" y="2286000"/>
            <a:ext cx="3600450" cy="36195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39546" y="381000"/>
            <a:ext cx="7629525" cy="1493517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938759" y="2199634"/>
            <a:ext cx="360045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942975" y="2909102"/>
            <a:ext cx="3600450" cy="299639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0045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00450" cy="299639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лилиния 11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3414" y="457199"/>
            <a:ext cx="2319086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 rtlCol="0"/>
          <a:lstStyle/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 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12598" y="1"/>
            <a:ext cx="5516689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11" name="Полилиния 11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Прямоугольник 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 rtlCol="0"/>
          <a:lstStyle/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4265676" y="6375679"/>
            <a:ext cx="925830" cy="345796"/>
          </a:xfrm>
        </p:spPr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3036817-A6FF-445A-BA7D-487A4EB524A7}" type="datetimeFigureOut">
              <a:rPr lang="ru-RU" smtClean="0"/>
              <a:pPr/>
              <a:t>30.08.2024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олилиния 6"/>
          <p:cNvSpPr/>
          <p:nvPr/>
        </p:nvSpPr>
        <p:spPr bwMode="auto">
          <a:xfrm>
            <a:off x="0" y="0"/>
            <a:ext cx="664369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Прямоугольник 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3" y="2276872"/>
            <a:ext cx="6592788" cy="2160240"/>
          </a:xfrm>
        </p:spPr>
        <p:txBody>
          <a:bodyPr>
            <a:noAutofit/>
          </a:bodyPr>
          <a:lstStyle/>
          <a:p>
            <a:pPr>
              <a:spcBef>
                <a:spcPts val="700"/>
              </a:spcBef>
              <a:buClr>
                <a:schemeClr val="tx2"/>
              </a:buClr>
            </a:pPr>
            <a:r>
              <a:rPr lang="ru-RU" sz="4500" b="1" spc="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санитарные требования</a:t>
            </a:r>
            <a:br>
              <a:rPr lang="ru-RU" sz="4500" b="1" spc="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4500" b="1" spc="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сп-2.4.3648-20</a:t>
            </a:r>
            <a:endParaRPr lang="ru-RU" sz="4500" b="1" spc="40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363272" cy="79695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каникулы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8686800" cy="4525963"/>
          </a:xfrm>
        </p:spPr>
        <p:txBody>
          <a:bodyPr>
            <a:normAutofit/>
          </a:bodyPr>
          <a:lstStyle/>
          <a:p>
            <a:pPr marL="360000" indent="256032"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Proxima Nova Rg" pitchFamily="2" charset="0"/>
              </a:rPr>
              <a:t>Теперь каникулы МИНИМАЛЬНО должны длиться 7 дней</a:t>
            </a:r>
            <a:endParaRPr lang="ru-RU" sz="3600" dirty="0">
              <a:solidFill>
                <a:schemeClr val="bg1">
                  <a:lumMod val="50000"/>
                </a:schemeClr>
              </a:solidFill>
              <a:latin typeface="Proxima Nova Rg" pitchFamily="2" charset="0"/>
            </a:endParaRPr>
          </a:p>
        </p:txBody>
      </p:sp>
      <p:sp>
        <p:nvSpPr>
          <p:cNvPr id="1026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3356992"/>
            <a:ext cx="2448272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76672"/>
            <a:ext cx="8820472" cy="720080"/>
          </a:xfrm>
        </p:spPr>
        <p:txBody>
          <a:bodyPr>
            <a:noAutofit/>
          </a:bodyPr>
          <a:lstStyle/>
          <a:p>
            <a:pPr indent="256032" algn="ctr"/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Страница здоровья в классном журнале</a:t>
            </a:r>
            <a:endParaRPr lang="ru-RU" sz="3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944" y="2420888"/>
            <a:ext cx="46805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Антропометрические сведения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Группы здоровья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Медицинские физкультурные группы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Номера необходимой учетной мебели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Медицинские рекомендации</a:t>
            </a:r>
            <a:endParaRPr lang="ru-RU" sz="2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3968" y="1556792"/>
            <a:ext cx="4104456" cy="576064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Содержание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1772816"/>
            <a:ext cx="3168352" cy="2448272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Теперь заполнять страницу – обязательно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869160"/>
            <a:ext cx="1368152" cy="13681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8964488" cy="108012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Пример заполнения </a:t>
            </a:r>
            <a:b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страницы здоровья</a:t>
            </a:r>
            <a:endParaRPr lang="ru-RU" sz="3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1484784"/>
          <a:ext cx="8496944" cy="4752527"/>
        </p:xfrm>
        <a:graphic>
          <a:graphicData uri="http://schemas.openxmlformats.org/drawingml/2006/table">
            <a:tbl>
              <a:tblPr/>
              <a:tblGrid>
                <a:gridCol w="1416157"/>
                <a:gridCol w="1249552"/>
                <a:gridCol w="1666067"/>
                <a:gridCol w="1915977"/>
                <a:gridCol w="916336"/>
                <a:gridCol w="1332855"/>
              </a:tblGrid>
              <a:tr h="13145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>
                          <a:solidFill>
                            <a:schemeClr val="tx2"/>
                          </a:solidFill>
                        </a:rPr>
                        <a:t>Ф. И. О. ученика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>
                          <a:solidFill>
                            <a:schemeClr val="tx2"/>
                          </a:solidFill>
                        </a:rPr>
                        <a:t>Группа здоровья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 err="1" smtClean="0">
                          <a:solidFill>
                            <a:schemeClr val="tx2"/>
                          </a:solidFill>
                        </a:rPr>
                        <a:t>Антропомет-рические</a:t>
                      </a:r>
                      <a:r>
                        <a:rPr lang="ru-RU" sz="1700" b="1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700" b="1" dirty="0">
                          <a:solidFill>
                            <a:schemeClr val="tx2"/>
                          </a:solidFill>
                        </a:rPr>
                        <a:t>данные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>
                          <a:solidFill>
                            <a:schemeClr val="tx2"/>
                          </a:solidFill>
                        </a:rPr>
                        <a:t>Физкультурная группа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>
                          <a:solidFill>
                            <a:schemeClr val="tx2"/>
                          </a:solidFill>
                        </a:rPr>
                        <a:t>№ </a:t>
                      </a:r>
                      <a:r>
                        <a:rPr lang="ru-RU" sz="1700" b="1" dirty="0" err="1" smtClean="0">
                          <a:solidFill>
                            <a:schemeClr val="tx2"/>
                          </a:solidFill>
                        </a:rPr>
                        <a:t>мебе-ли</a:t>
                      </a:r>
                      <a:endParaRPr lang="ru-RU" sz="1700" b="1" dirty="0">
                        <a:solidFill>
                          <a:schemeClr val="tx2"/>
                        </a:solidFill>
                      </a:endParaRP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b="1" dirty="0" err="1" smtClean="0">
                          <a:solidFill>
                            <a:schemeClr val="tx2"/>
                          </a:solidFill>
                        </a:rPr>
                        <a:t>Медицинс</a:t>
                      </a:r>
                      <a:r>
                        <a:rPr lang="ru-RU" sz="1700" b="1" dirty="0" smtClean="0">
                          <a:solidFill>
                            <a:schemeClr val="tx2"/>
                          </a:solidFill>
                        </a:rPr>
                        <a:t>-</a:t>
                      </a:r>
                    </a:p>
                    <a:p>
                      <a:pPr algn="ctr" fontAlgn="t"/>
                      <a:r>
                        <a:rPr lang="ru-RU" sz="1700" b="1" dirty="0" smtClean="0">
                          <a:solidFill>
                            <a:schemeClr val="tx2"/>
                          </a:solidFill>
                        </a:rPr>
                        <a:t>кие </a:t>
                      </a:r>
                      <a:r>
                        <a:rPr lang="ru-RU" sz="1700" b="1" dirty="0" err="1" smtClean="0">
                          <a:solidFill>
                            <a:schemeClr val="tx2"/>
                          </a:solidFill>
                        </a:rPr>
                        <a:t>рекоменда-ции</a:t>
                      </a:r>
                      <a:endParaRPr lang="ru-RU" sz="1700" b="1" dirty="0">
                        <a:solidFill>
                          <a:schemeClr val="tx2"/>
                        </a:solidFill>
                      </a:endParaRP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1011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Альбаева</a:t>
                      </a:r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К.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Рост 156</a:t>
                      </a:r>
                      <a:b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​​​​Вес 45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131</a:t>
                      </a:r>
                      <a:endParaRPr lang="ru-RU" sz="17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–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</a:tr>
              <a:tr h="1011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Бахрушин М.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Рост 159</a:t>
                      </a:r>
                      <a:b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​​​​Вес 46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132</a:t>
                      </a:r>
                      <a:endParaRPr lang="ru-RU" sz="17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–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FBEC"/>
                    </a:solidFill>
                  </a:tcPr>
                </a:tc>
              </a:tr>
              <a:tr h="1011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Ветлицкая</a:t>
                      </a:r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Н.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Рост 155</a:t>
                      </a:r>
                      <a:b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7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​​​​Вес 43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II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133</a:t>
                      </a:r>
                      <a:endParaRPr lang="ru-RU" sz="17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ЛФК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E4DA"/>
                    </a:solidFill>
                  </a:tcPr>
                </a:tc>
              </a:tr>
              <a:tr h="404470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&lt;...&gt;</a:t>
                      </a:r>
                    </a:p>
                  </a:txBody>
                  <a:tcPr marL="86468" marR="86468" marT="43234" marB="432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F8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48680"/>
            <a:ext cx="8686800" cy="108012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Электронные средства обучения (</a:t>
            </a:r>
            <a:r>
              <a:rPr lang="ru-RU" sz="30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эсо</a:t>
            </a: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5301208"/>
            <a:ext cx="1296144" cy="129614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95536" y="1844824"/>
            <a:ext cx="7992888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ЭСО нужно дезинфицировать каждый день!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2348880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Замдиректора по АХР составит график дезинфекции и ознакомит с ним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3140968"/>
            <a:ext cx="7992888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Новые правила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3861048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мобильные телефоны использовать для обучения ЗАПРЕЩЕНО!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одновременно на уроке можно использовать не более 2 ЭСО, например, электронную доску и планшет ученика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наушники можно использовать, но громкость в них не должна превышать 60% от максимально возможной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ученики начальной школы могут использовать ноутбуки для обучения, только если к ним есть дополнительная</a:t>
            </a:r>
          </a:p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клавиатура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546" y="381001"/>
            <a:ext cx="7629525" cy="88776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/>
                </a:solidFill>
              </a:rPr>
              <a:t>Изучите таблицу-сравнение </a:t>
            </a:r>
            <a:r>
              <a:rPr lang="ru-RU" sz="2800" dirty="0" err="1" smtClean="0">
                <a:solidFill>
                  <a:schemeClr val="accent1"/>
                </a:solidFill>
              </a:rPr>
              <a:t>санпин</a:t>
            </a:r>
            <a:r>
              <a:rPr lang="ru-RU" sz="2800" dirty="0" smtClean="0">
                <a:solidFill>
                  <a:schemeClr val="accent1"/>
                </a:solidFill>
              </a:rPr>
              <a:t> школ и новых санитарных требований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ru-RU" dirty="0" err="1" smtClean="0">
                <a:solidFill>
                  <a:schemeClr val="accent1"/>
                </a:solidFill>
              </a:rPr>
              <a:t>Санпин</a:t>
            </a:r>
            <a:r>
              <a:rPr lang="ru-RU" dirty="0" smtClean="0">
                <a:solidFill>
                  <a:schemeClr val="accent1"/>
                </a:solidFill>
              </a:rPr>
              <a:t> школ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anchor="ctr">
            <a:normAutofit lnSpcReduction="1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во 2–3-х классах – 1,5 астрономических часа в </a:t>
            </a:r>
            <a:r>
              <a:rPr lang="ru-RU" dirty="0" err="1" smtClean="0">
                <a:solidFill>
                  <a:schemeClr val="accent1"/>
                </a:solidFill>
              </a:rPr>
              <a:t>день;в</a:t>
            </a:r>
            <a:r>
              <a:rPr lang="ru-RU" dirty="0" smtClean="0">
                <a:solidFill>
                  <a:schemeClr val="accent1"/>
                </a:solidFill>
              </a:rPr>
              <a:t> 4–5-х классах – 2 астрономических часа в </a:t>
            </a:r>
            <a:r>
              <a:rPr lang="ru-RU" dirty="0" err="1" smtClean="0">
                <a:solidFill>
                  <a:schemeClr val="accent1"/>
                </a:solidFill>
              </a:rPr>
              <a:t>день;в</a:t>
            </a:r>
            <a:r>
              <a:rPr lang="ru-RU" dirty="0" smtClean="0">
                <a:solidFill>
                  <a:schemeClr val="accent1"/>
                </a:solidFill>
              </a:rPr>
              <a:t> 6–8-х классах – 2,5 астрономических часа в </a:t>
            </a:r>
            <a:r>
              <a:rPr lang="ru-RU" dirty="0" err="1" smtClean="0">
                <a:solidFill>
                  <a:schemeClr val="accent1"/>
                </a:solidFill>
              </a:rPr>
              <a:t>день;в</a:t>
            </a:r>
            <a:r>
              <a:rPr lang="ru-RU" dirty="0" smtClean="0">
                <a:solidFill>
                  <a:schemeClr val="accent1"/>
                </a:solidFill>
              </a:rPr>
              <a:t> 9–11-х классах – 3,5 астрономических часа в день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 anchor="ctr"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Новые санитарные требования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 anchor="ctr"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Не регламентируют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71600" y="1196752"/>
            <a:ext cx="7629525" cy="887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chemeClr val="accent1"/>
                </a:solidFill>
              </a:rPr>
              <a:t>Общие затраты времени на выполнение домашних заданий</a:t>
            </a:r>
            <a:endParaRPr kumimoji="0" lang="ru-RU" sz="2000" b="1" i="0" u="none" strike="noStrike" kern="1200" cap="all" spc="20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1520" y="764704"/>
            <a:ext cx="720079" cy="5472608"/>
          </a:xfrm>
          <a:prstGeom prst="rect">
            <a:avLst/>
          </a:prstGeom>
        </p:spPr>
        <p:txBody>
          <a:bodyPr vert="vert270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kumimoji="0" lang="ru-RU" sz="2000" b="1" i="0" u="none" strike="noStrike" kern="1200" cap="all" spc="20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ПРИМЕР ИЗ ТАБЛИЦЫ</a:t>
            </a:r>
            <a:endParaRPr kumimoji="0" lang="ru-RU" sz="2000" b="1" i="0" u="none" strike="noStrike" kern="1200" cap="all" spc="20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35696" y="61236"/>
            <a:ext cx="6140303" cy="40646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C:\Users\husainova-gt\Downloads\image0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0688"/>
            <a:ext cx="6061710" cy="3505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5211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1073889"/>
            <a:ext cx="4072508" cy="406462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Управление Роспотребнадзора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По Республике Татарстан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социальных сетях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Подписывайтесь на </a:t>
            </a:r>
            <a:r>
              <a:rPr lang="en-US" dirty="0"/>
              <a:t>Telegram</a:t>
            </a:r>
            <a:r>
              <a:rPr lang="ru-RU" dirty="0"/>
              <a:t>-канал</a:t>
            </a:r>
            <a:br>
              <a:rPr lang="ru-RU" dirty="0"/>
            </a:br>
            <a:r>
              <a:rPr lang="ru-RU" dirty="0"/>
              <a:t>Зеленодольского территориального отдела Роспотребнадзора и будьте в курсе актуальных событий и полезных новостей!</a:t>
            </a:r>
            <a:br>
              <a:rPr lang="ru-RU" dirty="0"/>
            </a:br>
            <a:r>
              <a:rPr lang="en-US" dirty="0"/>
              <a:t>https</a:t>
            </a:r>
            <a:r>
              <a:rPr lang="ru-RU" dirty="0"/>
              <a:t>://</a:t>
            </a:r>
            <a:r>
              <a:rPr lang="en-US" dirty="0"/>
              <a:t>t.me/</a:t>
            </a:r>
            <a:r>
              <a:rPr lang="en-US" dirty="0" err="1"/>
              <a:t>rpn_zel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Управление Роспотребнадзора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По Республике Татарстан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социальных сетях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Подписывайтесь на </a:t>
            </a:r>
            <a:r>
              <a:rPr lang="en-US" dirty="0"/>
              <a:t>Telegram</a:t>
            </a:r>
            <a:r>
              <a:rPr lang="ru-RU" dirty="0"/>
              <a:t>-канал</a:t>
            </a:r>
            <a:br>
              <a:rPr lang="ru-RU" dirty="0"/>
            </a:br>
            <a:r>
              <a:rPr lang="ru-RU" dirty="0"/>
              <a:t>Зеленодольского территориального отдела Роспотребнадзора и будьте в курсе актуальных событий и полезных новостей!</a:t>
            </a:r>
            <a:br>
              <a:rPr lang="ru-RU" dirty="0"/>
            </a:br>
            <a:r>
              <a:rPr lang="en-US" dirty="0"/>
              <a:t>https</a:t>
            </a:r>
            <a:r>
              <a:rPr lang="ru-RU" dirty="0"/>
              <a:t>://</a:t>
            </a:r>
            <a:r>
              <a:rPr lang="en-US" dirty="0" smtClean="0"/>
              <a:t>t</a:t>
            </a:r>
            <a:r>
              <a:rPr lang="ru-RU" b="1" dirty="0"/>
              <a:t>Управление Роспотребнадзора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По Республике Татарстан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социальных сетях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Подписывайтесь на </a:t>
            </a:r>
            <a:r>
              <a:rPr lang="en-US" dirty="0"/>
              <a:t>Telegram</a:t>
            </a:r>
            <a:r>
              <a:rPr lang="ru-RU" dirty="0"/>
              <a:t>-канал</a:t>
            </a:r>
            <a:br>
              <a:rPr lang="ru-RU" dirty="0"/>
            </a:br>
            <a:r>
              <a:rPr lang="ru-RU" dirty="0"/>
              <a:t>Зеленодольского территориального отдела Роспотребнадзора и будьте в курсе актуальных событий и полезных новостей!</a:t>
            </a:r>
            <a:br>
              <a:rPr lang="ru-RU" dirty="0"/>
            </a:br>
            <a:r>
              <a:rPr lang="en-US" dirty="0"/>
              <a:t>https</a:t>
            </a:r>
            <a:r>
              <a:rPr lang="ru-RU" dirty="0"/>
              <a:t>://</a:t>
            </a:r>
            <a:r>
              <a:rPr lang="en-US" dirty="0"/>
              <a:t>t.me/</a:t>
            </a:r>
            <a:r>
              <a:rPr lang="en-US" dirty="0" err="1"/>
              <a:t>rpn_zel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Управление Роспотребнадзора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По Республике Татарстан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социальных сетях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Подписывайтесь на </a:t>
            </a:r>
            <a:r>
              <a:rPr lang="en-US" dirty="0"/>
              <a:t>Telegram</a:t>
            </a:r>
            <a:r>
              <a:rPr lang="ru-RU" dirty="0"/>
              <a:t>-канал</a:t>
            </a:r>
            <a:br>
              <a:rPr lang="ru-RU" dirty="0"/>
            </a:br>
            <a:r>
              <a:rPr lang="ru-RU" dirty="0"/>
              <a:t>Зеленодольского территориального отдела Роспотребнадзора и будьте в курсе актуальных событий и полезных новостей!</a:t>
            </a:r>
            <a:br>
              <a:rPr lang="ru-RU" dirty="0"/>
            </a:br>
            <a:r>
              <a:rPr lang="en-US" dirty="0"/>
              <a:t>https</a:t>
            </a:r>
            <a:r>
              <a:rPr lang="ru-RU" dirty="0"/>
              <a:t>://</a:t>
            </a:r>
            <a:r>
              <a:rPr lang="en-US" dirty="0" smtClean="0"/>
              <a:t>t.me/r</a:t>
            </a:r>
            <a:r>
              <a:rPr lang="ru-RU" b="1" dirty="0"/>
              <a:t>Управление Роспотребнадзора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По Республике Татарстан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социальных сетях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Подписывайтесь на </a:t>
            </a:r>
            <a:r>
              <a:rPr lang="en-US" dirty="0"/>
              <a:t>Telegram</a:t>
            </a:r>
            <a:r>
              <a:rPr lang="ru-RU" dirty="0"/>
              <a:t>-канал</a:t>
            </a:r>
            <a:br>
              <a:rPr lang="ru-RU" dirty="0"/>
            </a:br>
            <a:r>
              <a:rPr lang="ru-RU" dirty="0"/>
              <a:t>Зеленодольского территориального отдела Роспотребнадзора и будьте в курсе актуальных событий и полезных новостей!</a:t>
            </a:r>
            <a:br>
              <a:rPr lang="ru-RU" dirty="0"/>
            </a:br>
            <a:r>
              <a:rPr lang="en-US" dirty="0"/>
              <a:t>https</a:t>
            </a:r>
            <a:r>
              <a:rPr lang="ru-RU" dirty="0"/>
              <a:t>://</a:t>
            </a:r>
            <a:r>
              <a:rPr lang="en-US" dirty="0"/>
              <a:t>t.me/</a:t>
            </a:r>
            <a:r>
              <a:rPr lang="en-US" dirty="0" err="1"/>
              <a:t>rpn_zel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Управление Роспотребнадзора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По Республике Татарстан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социальных сетях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Подписывайтесь на </a:t>
            </a:r>
            <a:r>
              <a:rPr lang="en-US" dirty="0"/>
              <a:t>Telegram</a:t>
            </a:r>
            <a:r>
              <a:rPr lang="ru-RU" dirty="0"/>
              <a:t>-канал</a:t>
            </a:r>
            <a:br>
              <a:rPr lang="ru-RU" dirty="0"/>
            </a:br>
            <a:r>
              <a:rPr lang="ru-RU" dirty="0"/>
              <a:t>Зеленодольского территориального отдела Роспотребнадзора и будьте в курсе актуальных событий и полезных новостей!</a:t>
            </a:r>
            <a:br>
              <a:rPr lang="ru-RU" dirty="0"/>
            </a:br>
            <a:r>
              <a:rPr lang="en-US" dirty="0"/>
              <a:t>https</a:t>
            </a:r>
            <a:r>
              <a:rPr lang="ru-RU" dirty="0"/>
              <a:t>://</a:t>
            </a:r>
            <a:r>
              <a:rPr lang="en-US" dirty="0"/>
              <a:t>t.me/</a:t>
            </a:r>
            <a:r>
              <a:rPr lang="en-US" dirty="0" err="1"/>
              <a:t>rpn_zel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Подписывайтесь на </a:t>
            </a:r>
            <a:r>
              <a:rPr lang="en-US" dirty="0"/>
              <a:t>Telegram</a:t>
            </a:r>
            <a:r>
              <a:rPr lang="ru-RU" dirty="0"/>
              <a:t>-канал</a:t>
            </a:r>
            <a:br>
              <a:rPr lang="ru-RU" dirty="0"/>
            </a:br>
            <a:r>
              <a:rPr lang="ru-RU" dirty="0"/>
              <a:t>Зеленодольского территориального отдела Роспотребнадзора и будьте в курсе актуальных событий и полезных новостей!</a:t>
            </a:r>
            <a:br>
              <a:rPr lang="ru-RU" dirty="0"/>
            </a:br>
            <a:r>
              <a:rPr lang="en-US" dirty="0"/>
              <a:t>https</a:t>
            </a:r>
            <a:r>
              <a:rPr lang="ru-RU" dirty="0"/>
              <a:t>://</a:t>
            </a:r>
            <a:r>
              <a:rPr lang="en-US" dirty="0"/>
              <a:t>t.me/</a:t>
            </a:r>
            <a:r>
              <a:rPr lang="en-US" dirty="0" err="1"/>
              <a:t>rpn_zel</a:t>
            </a:r>
            <a:r>
              <a:rPr lang="en-US" dirty="0" err="1" smtClean="0"/>
              <a:t>pn_zel</a:t>
            </a: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.me/</a:t>
            </a:r>
            <a:r>
              <a:rPr lang="en-US" dirty="0" err="1" smtClean="0"/>
              <a:t>rpn_z</a:t>
            </a:r>
            <a:r>
              <a:rPr lang="ru-RU" dirty="0" err="1" smtClean="0"/>
              <a:t>Пополд</a:t>
            </a:r>
            <a:r>
              <a:rPr lang="en-US" dirty="0" smtClean="0"/>
              <a:t>el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16569"/>
            <a:ext cx="2310765" cy="4132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8415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115212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Санитарные требования действуют вместо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санпин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школ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2780928"/>
            <a:ext cx="3168352" cy="136815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sz="3200" b="1" dirty="0" err="1" smtClean="0"/>
              <a:t>СанПиН</a:t>
            </a:r>
            <a:r>
              <a:rPr lang="ru-RU" sz="3200" dirty="0" smtClean="0"/>
              <a:t> </a:t>
            </a:r>
          </a:p>
          <a:p>
            <a:pPr algn="ctr"/>
            <a:r>
              <a:rPr lang="ru-RU" sz="3200" dirty="0" smtClean="0"/>
              <a:t>2.4.2.2821-10</a:t>
            </a:r>
            <a:endParaRPr lang="ru-RU" sz="3200" dirty="0">
              <a:latin typeface="Arial"/>
              <a:cs typeface="Arial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4581128"/>
            <a:ext cx="3168352" cy="136815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sz="3200" b="1" dirty="0" err="1" smtClean="0"/>
              <a:t>СанПиН</a:t>
            </a:r>
            <a:r>
              <a:rPr lang="ru-RU" sz="3200" dirty="0" smtClean="0"/>
              <a:t> 2.4.2.3286-15</a:t>
            </a:r>
            <a:endParaRPr lang="ru-RU" sz="3200" dirty="0">
              <a:latin typeface="Arial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39952" y="2852936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Регламентировал все сферы организации обучения детей в школе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728" y="1844824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1 января больше не действуют: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39952" y="4869160"/>
            <a:ext cx="4824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Регламентировал обучение детей с ОВЗ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04664"/>
            <a:ext cx="8676456" cy="863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Теперь обучение всех категорий учеников регламентирует один документ – новые санитарные требования 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spc="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сп-2.4.3648-20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8" y="3789040"/>
            <a:ext cx="3168352" cy="194421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Ученики</a:t>
            </a:r>
            <a:endParaRPr lang="ru-RU" sz="5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92080" y="3789040"/>
            <a:ext cx="3456384" cy="194421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Ученики с ОВЗ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644008" y="4509120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355976" y="4869160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404664"/>
            <a:ext cx="7488832" cy="8636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Что изменилось в работе школы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1556792"/>
            <a:ext cx="3600400" cy="158417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Расписание</a:t>
            </a:r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3356992"/>
            <a:ext cx="3672408" cy="158417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Длительность каникул</a:t>
            </a:r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44008" y="3356992"/>
            <a:ext cx="3888432" cy="158417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Страница здоровья в классных журналах</a:t>
            </a:r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16016" y="1484784"/>
            <a:ext cx="3600400" cy="165618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Использование ЭСО</a:t>
            </a:r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2123728" y="1700808"/>
            <a:ext cx="6768752" cy="3096344"/>
          </a:xfrm>
        </p:spPr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1-е классы – не больше четырех уроков и один раз в неделю – пяти за счет урока физкультуры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2–4-е классы – не более пяти уроков и один раз в неделю – шести за счет урока физкультуры.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5–6-х классы – не более шести уроков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7–11-е – не более семи уроков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188640"/>
            <a:ext cx="7524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Расписание: количество уроков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день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720" y="5085184"/>
            <a:ext cx="65527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Облегченные дни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теперь среда или четверг.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Раньше была пятница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2123728" y="1700808"/>
            <a:ext cx="6768752" cy="3096344"/>
          </a:xfrm>
        </p:spPr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в 1-м классе в первом полугодии – не более 35 минут, во втором полугодии – не более 40 минут. Дополнительно нужна динамическая 40-минутная пауза в середине дня.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в остальных классах – не более 45 минут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188640"/>
            <a:ext cx="7524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Расписание: максимальная длительность уроков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4437112"/>
            <a:ext cx="56886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При дистанционном обучении урок должен длиться не более 40 минут!</a:t>
            </a:r>
          </a:p>
          <a:p>
            <a:pPr algn="ctr"/>
            <a:endParaRPr lang="ru-RU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04664"/>
            <a:ext cx="8676456" cy="8636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Расписание: перемены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5576" y="1412776"/>
            <a:ext cx="2808312" cy="194421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10 минут</a:t>
            </a:r>
            <a:endParaRPr lang="ru-RU" sz="5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35696" y="3645024"/>
            <a:ext cx="2448272" cy="1224136"/>
          </a:xfrm>
          <a:prstGeom prst="rect">
            <a:avLst/>
          </a:prstGeom>
          <a:solidFill>
            <a:srgbClr val="EAFB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Обычные перемены</a:t>
            </a:r>
            <a:endParaRPr lang="ru-RU" sz="2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00192" y="3645024"/>
            <a:ext cx="2448272" cy="1224136"/>
          </a:xfrm>
          <a:prstGeom prst="rect">
            <a:avLst/>
          </a:prstGeom>
          <a:solidFill>
            <a:srgbClr val="EAFB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Одна или две большие перемены</a:t>
            </a:r>
            <a:endParaRPr lang="ru-RU" sz="22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48064" y="1412776"/>
            <a:ext cx="2808312" cy="194421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20-30</a:t>
            </a:r>
            <a:endParaRPr lang="ru-RU" sz="54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algn="ctr"/>
            <a:r>
              <a:rPr lang="ru-RU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минут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15616" y="3356992"/>
            <a:ext cx="0" cy="936104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115616" y="4293096"/>
            <a:ext cx="720080" cy="0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580112" y="3356992"/>
            <a:ext cx="0" cy="936104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580112" y="4293096"/>
            <a:ext cx="720080" cy="0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827584" y="5157192"/>
            <a:ext cx="3600400" cy="121575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Не меньше 30 мин между уроками и внеурочной деятельностью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32040" y="5157192"/>
            <a:ext cx="3672408" cy="121575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Не меньше 20 мин между уроками и факультативами/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допобразованием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196752"/>
            <a:ext cx="8712968" cy="43204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1"/>
                </a:solidFill>
              </a:rPr>
              <a:t>Теперь для 10-х классов обучение в первую смену стало обязательным</a:t>
            </a:r>
            <a:endParaRPr lang="ru-RU" sz="2400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07876431"/>
              </p:ext>
            </p:extLst>
          </p:nvPr>
        </p:nvGraphicFramePr>
        <p:xfrm>
          <a:off x="611560" y="2060848"/>
          <a:ext cx="7992888" cy="3101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86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6135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Классы</a:t>
                      </a:r>
                      <a:endParaRPr lang="ru-RU" sz="320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Смена</a:t>
                      </a:r>
                      <a:endParaRPr lang="ru-RU" sz="320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0515">
                <a:tc>
                  <a:txBody>
                    <a:bodyPr/>
                    <a:lstStyle/>
                    <a:p>
                      <a:pPr algn="ctr"/>
                      <a:r>
                        <a:rPr lang="ru-RU" sz="3200" b="0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1-е, 5-е, 9</a:t>
                      </a:r>
                      <a:r>
                        <a:rPr lang="ru-RU" sz="320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ru-RU" sz="3200" b="0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11-е </a:t>
                      </a:r>
                      <a:r>
                        <a:rPr lang="ru-RU" sz="2800" b="0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+ классы для ОВЗ</a:t>
                      </a:r>
                      <a:endParaRPr lang="ru-RU" sz="280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Обязательно 1-я смена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447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200" b="0" i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2–4-е, 6–8-е</a:t>
                      </a:r>
                      <a:endParaRPr lang="ru-RU" sz="3200" b="0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Допустимо во 2-ю смену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260648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Расписание: смены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79512" y="5589240"/>
            <a:ext cx="8712968" cy="4320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all" spc="20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Уроки 2-й смены не</a:t>
            </a:r>
            <a:r>
              <a:rPr kumimoji="0" lang="ru-RU" sz="2400" b="0" i="0" u="none" strike="noStrike" kern="1200" cap="all" spc="20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должны заканчиваться позже 19:00</a:t>
            </a:r>
            <a:endParaRPr kumimoji="0" lang="ru-RU" sz="2400" b="0" i="0" u="none" strike="noStrike" kern="1200" cap="all" spc="20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1546648" y="2204864"/>
            <a:ext cx="7597352" cy="3096344"/>
          </a:xfrm>
        </p:spPr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800" b="0" dirty="0" smtClean="0">
                <a:latin typeface="Arial" pitchFamily="34" charset="0"/>
                <a:cs typeface="Arial" pitchFamily="34" charset="0"/>
              </a:rPr>
              <a:t>Пока данные отсутствуют.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0" dirty="0" smtClean="0">
                <a:latin typeface="Arial" pitchFamily="34" charset="0"/>
                <a:cs typeface="Arial" pitchFamily="34" charset="0"/>
              </a:rPr>
              <a:t>Их Утвердят в составе гигиенических нормативов.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0" dirty="0" smtClean="0">
                <a:latin typeface="Arial" pitchFamily="34" charset="0"/>
                <a:cs typeface="Arial" pitchFamily="34" charset="0"/>
              </a:rPr>
              <a:t>Проект нормативов можно посмотреть на сайте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en-US" sz="2800" dirty="0" smtClean="0"/>
              <a:t>regulation.gov.ru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188640"/>
            <a:ext cx="7524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Расписание: дневная/недельная нагрузка и шкала трудности предметов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4">
  <a:themeElements>
    <a:clrScheme name="Другая 1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00948C"/>
      </a:accent1>
      <a:accent2>
        <a:srgbClr val="6FEBA0"/>
      </a:accent2>
      <a:accent3>
        <a:srgbClr val="68ADF8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911</TotalTime>
  <Words>514</Words>
  <Application>Microsoft Office PowerPoint</Application>
  <PresentationFormat>Экран (4:3)</PresentationFormat>
  <Paragraphs>111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Corbel</vt:lpstr>
      <vt:lpstr>Gill Sans MT</vt:lpstr>
      <vt:lpstr>Impact</vt:lpstr>
      <vt:lpstr>Proxima Nova Rg</vt:lpstr>
      <vt:lpstr>Тема4</vt:lpstr>
      <vt:lpstr>санитарные требования сп-2.4.3648-20</vt:lpstr>
      <vt:lpstr>Санитарные требования действуют вместо санпин школ</vt:lpstr>
      <vt:lpstr>Теперь обучение всех категорий учеников регламентирует один документ – новые санитарные требования  сп-2.4.3648-20</vt:lpstr>
      <vt:lpstr>Что изменилось в работе школы</vt:lpstr>
      <vt:lpstr>Презентация PowerPoint</vt:lpstr>
      <vt:lpstr>Презентация PowerPoint</vt:lpstr>
      <vt:lpstr>Расписание: перемены</vt:lpstr>
      <vt:lpstr>Теперь для 10-х классов обучение в первую смену стало обязательным</vt:lpstr>
      <vt:lpstr>Презентация PowerPoint</vt:lpstr>
      <vt:lpstr>каникулы</vt:lpstr>
      <vt:lpstr>Страница здоровья в классном журнале</vt:lpstr>
      <vt:lpstr>Пример заполнения  страницы здоровья</vt:lpstr>
      <vt:lpstr>Электронные средства обучения (эсо)</vt:lpstr>
      <vt:lpstr>Изучите таблицу-сравнение санпин школ и новых санитарных требований</vt:lpstr>
      <vt:lpstr>Презентация PowerPoint</vt:lpstr>
      <vt:lpstr>Управление Роспотребнадзора По Республике Татарстан в социальных сетях Подписывайтесь на Telegram-канал Зеленодольского территориального отдела Роспотребнадзора и будьте в курсе актуальных событий и полезных новостей! https://t.me/rpn_zel Управление Роспотребнадзора По Республике Татарстан в социальных сетях Подписывайтесь на Telegram-канал Зеленодольского территориального отдела Роспотребнадзора и будьте в курсе актуальных событий и полезных новостей! https://tУправление Роспотребнадзора По Республике Татарстан в социальных сетях Подписывайтесь на Telegram-канал Зеленодольского территориального отдела Роспотребнадзора и будьте в курсе актуальных событий и полезных новостей! https://t.me/rpn_zel Управление Роспотребнадзора По Республике Татарстан в социальных сетях Подписывайтесь на Telegram-канал Зеленодольского территориального отдела Роспотребнадзора и будьте в курсе актуальных событий и полезных новостей! https://t.me/rУправление Роспотребнадзора По Республике Татарстан в социальных сетях Подписывайтесь на Telegram-канал Зеленодольского территориального отдела Роспотребнадзора и будьте в курсе актуальных событий и полезных новостей! https://t.me/rpn_zel Управление Роспотребнадзора По Республике Татарстан в социальных сетях Подписывайтесь на Telegram-канал Зеленодольского территориального отдела Роспотребнадзора и будьте в курсе актуальных событий и полезных новостей! https://t.me/rpn_zel Подписывайтесь на Telegram-канал Зеленодольского территориального отдела Роспотребнадзора и будьте в курсе актуальных событий и полезных новостей! https://t.me/rpn_zelpn_zel .me/rpn_zПополдel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romanova</dc:creator>
  <cp:lastModifiedBy>Галиуллина А. Ирина</cp:lastModifiedBy>
  <cp:revision>318</cp:revision>
  <dcterms:created xsi:type="dcterms:W3CDTF">2018-09-20T09:10:37Z</dcterms:created>
  <dcterms:modified xsi:type="dcterms:W3CDTF">2024-08-30T07:47:04Z</dcterms:modified>
</cp:coreProperties>
</file>